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Poppins Bold" panose="020B0604020202020204" charset="0"/>
      <p:regular r:id="rId5"/>
    </p:embeddedFont>
    <p:embeddedFont>
      <p:font typeface="Poppins Ultra-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D7440-0134-4BAB-A3E8-3177794CE552}" v="1" dt="2025-10-11T01:26:32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microsoft.com/office/2016/11/relationships/changesInfo" Target="changesInfos/changesInfo1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Talbot" userId="09fefc8c-a7d1-4319-8142-ff319cd3a0da" providerId="ADAL" clId="{3DFB2899-6978-4A09-9D4E-535BFC9D1903}"/>
    <pc:docChg chg="undo custSel modSld">
      <pc:chgData name="Kathy Talbot" userId="09fefc8c-a7d1-4319-8142-ff319cd3a0da" providerId="ADAL" clId="{3DFB2899-6978-4A09-9D4E-535BFC9D1903}" dt="2025-10-11T01:28:40.523" v="52" actId="1076"/>
      <pc:docMkLst>
        <pc:docMk/>
      </pc:docMkLst>
      <pc:sldChg chg="addSp delSp modSp mod">
        <pc:chgData name="Kathy Talbot" userId="09fefc8c-a7d1-4319-8142-ff319cd3a0da" providerId="ADAL" clId="{3DFB2899-6978-4A09-9D4E-535BFC9D1903}" dt="2025-10-11T01:28:24.649" v="51" actId="1076"/>
        <pc:sldMkLst>
          <pc:docMk/>
          <pc:sldMk cId="0" sldId="256"/>
        </pc:sldMkLst>
        <pc:spChg chg="mod">
          <ac:chgData name="Kathy Talbot" userId="09fefc8c-a7d1-4319-8142-ff319cd3a0da" providerId="ADAL" clId="{3DFB2899-6978-4A09-9D4E-535BFC9D1903}" dt="2025-10-11T01:28:05.678" v="41" actId="2711"/>
          <ac:spMkLst>
            <pc:docMk/>
            <pc:sldMk cId="0" sldId="256"/>
            <ac:spMk id="6" creationId="{00000000-0000-0000-0000-000000000000}"/>
          </ac:spMkLst>
        </pc:spChg>
        <pc:spChg chg="mod">
          <ac:chgData name="Kathy Talbot" userId="09fefc8c-a7d1-4319-8142-ff319cd3a0da" providerId="ADAL" clId="{3DFB2899-6978-4A09-9D4E-535BFC9D1903}" dt="2025-10-11T01:28:24.649" v="51" actId="1076"/>
          <ac:spMkLst>
            <pc:docMk/>
            <pc:sldMk cId="0" sldId="256"/>
            <ac:spMk id="7" creationId="{00000000-0000-0000-0000-000000000000}"/>
          </ac:spMkLst>
        </pc:spChg>
        <pc:spChg chg="add del mod">
          <ac:chgData name="Kathy Talbot" userId="09fefc8c-a7d1-4319-8142-ff319cd3a0da" providerId="ADAL" clId="{3DFB2899-6978-4A09-9D4E-535BFC9D1903}" dt="2025-10-11T01:26:38.349" v="21"/>
          <ac:spMkLst>
            <pc:docMk/>
            <pc:sldMk cId="0" sldId="256"/>
            <ac:spMk id="9" creationId="{C2CDFEDC-FE90-708C-7E5C-CF59D0A8E234}"/>
          </ac:spMkLst>
        </pc:spChg>
      </pc:sldChg>
      <pc:sldChg chg="modSp mod">
        <pc:chgData name="Kathy Talbot" userId="09fefc8c-a7d1-4319-8142-ff319cd3a0da" providerId="ADAL" clId="{3DFB2899-6978-4A09-9D4E-535BFC9D1903}" dt="2025-10-11T01:25:37.197" v="2" actId="403"/>
        <pc:sldMkLst>
          <pc:docMk/>
          <pc:sldMk cId="0" sldId="257"/>
        </pc:sldMkLst>
        <pc:spChg chg="mod">
          <ac:chgData name="Kathy Talbot" userId="09fefc8c-a7d1-4319-8142-ff319cd3a0da" providerId="ADAL" clId="{3DFB2899-6978-4A09-9D4E-535BFC9D1903}" dt="2025-10-11T01:25:37.197" v="2" actId="403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Kathy Talbot" userId="09fefc8c-a7d1-4319-8142-ff319cd3a0da" providerId="ADAL" clId="{3DFB2899-6978-4A09-9D4E-535BFC9D1903}" dt="2025-10-11T01:25:42.366" v="5" actId="403"/>
        <pc:sldMkLst>
          <pc:docMk/>
          <pc:sldMk cId="0" sldId="258"/>
        </pc:sldMkLst>
        <pc:spChg chg="mod">
          <ac:chgData name="Kathy Talbot" userId="09fefc8c-a7d1-4319-8142-ff319cd3a0da" providerId="ADAL" clId="{3DFB2899-6978-4A09-9D4E-535BFC9D1903}" dt="2025-10-11T01:25:42.366" v="5" actId="403"/>
          <ac:spMkLst>
            <pc:docMk/>
            <pc:sldMk cId="0" sldId="258"/>
            <ac:spMk id="9" creationId="{00000000-0000-0000-0000-000000000000}"/>
          </ac:spMkLst>
        </pc:spChg>
      </pc:sldChg>
      <pc:sldChg chg="modSp mod">
        <pc:chgData name="Kathy Talbot" userId="09fefc8c-a7d1-4319-8142-ff319cd3a0da" providerId="ADAL" clId="{3DFB2899-6978-4A09-9D4E-535BFC9D1903}" dt="2025-10-11T01:25:56.231" v="10" actId="1076"/>
        <pc:sldMkLst>
          <pc:docMk/>
          <pc:sldMk cId="0" sldId="259"/>
        </pc:sldMkLst>
        <pc:spChg chg="mod">
          <ac:chgData name="Kathy Talbot" userId="09fefc8c-a7d1-4319-8142-ff319cd3a0da" providerId="ADAL" clId="{3DFB2899-6978-4A09-9D4E-535BFC9D1903}" dt="2025-10-11T01:25:56.231" v="10" actId="1076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Kathy Talbot" userId="09fefc8c-a7d1-4319-8142-ff319cd3a0da" providerId="ADAL" clId="{3DFB2899-6978-4A09-9D4E-535BFC9D1903}" dt="2025-10-11T01:26:00.318" v="13" actId="403"/>
        <pc:sldMkLst>
          <pc:docMk/>
          <pc:sldMk cId="0" sldId="260"/>
        </pc:sldMkLst>
        <pc:spChg chg="mod">
          <ac:chgData name="Kathy Talbot" userId="09fefc8c-a7d1-4319-8142-ff319cd3a0da" providerId="ADAL" clId="{3DFB2899-6978-4A09-9D4E-535BFC9D1903}" dt="2025-10-11T01:26:00.318" v="13" actId="403"/>
          <ac:spMkLst>
            <pc:docMk/>
            <pc:sldMk cId="0" sldId="260"/>
            <ac:spMk id="8" creationId="{00000000-0000-0000-0000-000000000000}"/>
          </ac:spMkLst>
        </pc:spChg>
      </pc:sldChg>
      <pc:sldChg chg="modSp mod">
        <pc:chgData name="Kathy Talbot" userId="09fefc8c-a7d1-4319-8142-ff319cd3a0da" providerId="ADAL" clId="{3DFB2899-6978-4A09-9D4E-535BFC9D1903}" dt="2025-10-11T01:28:40.523" v="52" actId="1076"/>
        <pc:sldMkLst>
          <pc:docMk/>
          <pc:sldMk cId="0" sldId="261"/>
        </pc:sldMkLst>
        <pc:spChg chg="mod">
          <ac:chgData name="Kathy Talbot" userId="09fefc8c-a7d1-4319-8142-ff319cd3a0da" providerId="ADAL" clId="{3DFB2899-6978-4A09-9D4E-535BFC9D1903}" dt="2025-10-11T01:26:11.020" v="17" actId="1076"/>
          <ac:spMkLst>
            <pc:docMk/>
            <pc:sldMk cId="0" sldId="261"/>
            <ac:spMk id="9" creationId="{00000000-0000-0000-0000-000000000000}"/>
          </ac:spMkLst>
        </pc:spChg>
        <pc:grpChg chg="mod">
          <ac:chgData name="Kathy Talbot" userId="09fefc8c-a7d1-4319-8142-ff319cd3a0da" providerId="ADAL" clId="{3DFB2899-6978-4A09-9D4E-535BFC9D1903}" dt="2025-10-11T01:28:40.523" v="52" actId="1076"/>
          <ac:grpSpMkLst>
            <pc:docMk/>
            <pc:sldMk cId="0" sldId="261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hyperlink" Target="https://soraapp.com/library/cenetau/search/query-who%20is%20dr%20seuss/titles/202541/5998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raapp.com/library/cenetau/search/query-little%20refugee/titles/202541/665435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hyperlink" Target="https://soraapp.com/library/cenetau/search/query-i%20am%20jane%20goodall/titles/202541/2525943" TargetMode="External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oraapp.com/library/cenetau/search/query-taylor%20swift/titles/202541/10568914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raapp.com/library/cenetau/search/query-lebron%20james/titles/202541/7903372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hyperlink" Target="https://soraapp.com/library/cenetau/search/query-bts/titles/202541/9062903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25" y="6696716"/>
            <a:ext cx="20017429" cy="3974726"/>
            <a:chOff x="0" y="0"/>
            <a:chExt cx="5272080" cy="1046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2080" cy="1046841"/>
            </a:xfrm>
            <a:custGeom>
              <a:avLst/>
              <a:gdLst/>
              <a:ahLst/>
              <a:cxnLst/>
              <a:rect l="l" t="t" r="r" b="b"/>
              <a:pathLst>
                <a:path w="5272080" h="1046841">
                  <a:moveTo>
                    <a:pt x="0" y="0"/>
                  </a:moveTo>
                  <a:lnTo>
                    <a:pt x="5272080" y="0"/>
                  </a:lnTo>
                  <a:lnTo>
                    <a:pt x="5272080" y="1046841"/>
                  </a:lnTo>
                  <a:lnTo>
                    <a:pt x="0" y="1046841"/>
                  </a:lnTo>
                  <a:close/>
                </a:path>
              </a:pathLst>
            </a:custGeom>
            <a:solidFill>
              <a:srgbClr val="36303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72080" cy="1084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84195" y="4990938"/>
            <a:ext cx="19642229" cy="5917221"/>
          </a:xfrm>
          <a:custGeom>
            <a:avLst/>
            <a:gdLst/>
            <a:ahLst/>
            <a:cxnLst/>
            <a:rect l="l" t="t" r="r" b="b"/>
            <a:pathLst>
              <a:path w="19642229" h="5917221">
                <a:moveTo>
                  <a:pt x="0" y="0"/>
                </a:moveTo>
                <a:lnTo>
                  <a:pt x="19642229" y="0"/>
                </a:lnTo>
                <a:lnTo>
                  <a:pt x="19642229" y="5917221"/>
                </a:lnTo>
                <a:lnTo>
                  <a:pt x="0" y="5917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2403774" y="204942"/>
            <a:ext cx="13480453" cy="324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 b="1" spc="1008" dirty="0">
                <a:solidFill>
                  <a:srgbClr val="000000"/>
                </a:solidFill>
                <a:effectLst>
                  <a:outerShdw blurRad="50800" dist="127000" dir="30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Poppins Ultra-Bold"/>
                <a:ea typeface="Poppins Ultra-Bold"/>
                <a:cs typeface="Poppins Ultra-Bold"/>
                <a:sym typeface="Poppins Ultra-Bold"/>
              </a:rPr>
              <a:t>BOOKS ABOUT SOMEONE ELSE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81249" y="3357765"/>
            <a:ext cx="8725502" cy="177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dirty="0">
                <a:solidFill>
                  <a:srgbClr val="000000"/>
                </a:solidFill>
                <a:latin typeface="Poppins Bold" panose="020B0604020202020204" charset="0"/>
                <a:ea typeface="Canva Sans"/>
                <a:cs typeface="Poppins Bold" panose="020B0604020202020204" charset="0"/>
                <a:sym typeface="Canva Sans"/>
              </a:rPr>
              <a:t>Biographies</a:t>
            </a:r>
          </a:p>
          <a:p>
            <a:pPr algn="ctr">
              <a:lnSpc>
                <a:spcPts val="6579"/>
              </a:lnSpc>
            </a:pPr>
            <a:r>
              <a:rPr lang="en-US" sz="4699" dirty="0">
                <a:solidFill>
                  <a:srgbClr val="000000"/>
                </a:solidFill>
                <a:latin typeface="Poppins Bold" panose="020B0604020202020204" charset="0"/>
                <a:ea typeface="Canva Sans"/>
                <a:cs typeface="Poppins Bold" panose="020B0604020202020204" charset="0"/>
                <a:sym typeface="Canva Sans"/>
              </a:rPr>
              <a:t>ACEN eBooks of the Week</a:t>
            </a:r>
          </a:p>
        </p:txBody>
      </p:sp>
      <p:sp>
        <p:nvSpPr>
          <p:cNvPr id="8" name="Freeform 8"/>
          <p:cNvSpPr/>
          <p:nvPr/>
        </p:nvSpPr>
        <p:spPr>
          <a:xfrm rot="-1017247">
            <a:off x="2834780" y="8616463"/>
            <a:ext cx="1221039" cy="402598"/>
          </a:xfrm>
          <a:custGeom>
            <a:avLst/>
            <a:gdLst/>
            <a:ahLst/>
            <a:cxnLst/>
            <a:rect l="l" t="t" r="r" b="b"/>
            <a:pathLst>
              <a:path w="1221039" h="402598">
                <a:moveTo>
                  <a:pt x="0" y="0"/>
                </a:moveTo>
                <a:lnTo>
                  <a:pt x="1221039" y="0"/>
                </a:lnTo>
                <a:lnTo>
                  <a:pt x="1221039" y="402598"/>
                </a:lnTo>
                <a:lnTo>
                  <a:pt x="0" y="402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6151"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255" y="1028700"/>
            <a:ext cx="9391700" cy="47625"/>
            <a:chOff x="0" y="0"/>
            <a:chExt cx="2473534" cy="125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3534" cy="12543"/>
            </a:xfrm>
            <a:custGeom>
              <a:avLst/>
              <a:gdLst/>
              <a:ahLst/>
              <a:cxnLst/>
              <a:rect l="l" t="t" r="r" b="b"/>
              <a:pathLst>
                <a:path w="2473534" h="12543">
                  <a:moveTo>
                    <a:pt x="0" y="0"/>
                  </a:moveTo>
                  <a:lnTo>
                    <a:pt x="2473534" y="0"/>
                  </a:lnTo>
                  <a:lnTo>
                    <a:pt x="2473534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73534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hlinkClick r:id="rId2" tooltip="https://soraapp.com/library/cenetau/search/query-who%20is%20dr%20seuss/titles/202541/599812"/>
          </p:cNvPr>
          <p:cNvSpPr/>
          <p:nvPr/>
        </p:nvSpPr>
        <p:spPr>
          <a:xfrm>
            <a:off x="13863084" y="1431360"/>
            <a:ext cx="4132343" cy="5509791"/>
          </a:xfrm>
          <a:custGeom>
            <a:avLst/>
            <a:gdLst/>
            <a:ahLst/>
            <a:cxnLst/>
            <a:rect l="l" t="t" r="r" b="b"/>
            <a:pathLst>
              <a:path w="4132343" h="5509791">
                <a:moveTo>
                  <a:pt x="0" y="0"/>
                </a:moveTo>
                <a:lnTo>
                  <a:pt x="4132343" y="0"/>
                </a:lnTo>
                <a:lnTo>
                  <a:pt x="4132343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>
            <a:hlinkClick r:id="rId4" tooltip="https://soraapp.com/library/cenetau/search/query-i%20am%20jane%20goodall/titles/202541/2525943"/>
          </p:cNvPr>
          <p:cNvSpPr/>
          <p:nvPr/>
        </p:nvSpPr>
        <p:spPr>
          <a:xfrm>
            <a:off x="9044941" y="4355717"/>
            <a:ext cx="4132343" cy="5509791"/>
          </a:xfrm>
          <a:custGeom>
            <a:avLst/>
            <a:gdLst/>
            <a:ahLst/>
            <a:cxnLst/>
            <a:rect l="l" t="t" r="r" b="b"/>
            <a:pathLst>
              <a:path w="4132343" h="5509791">
                <a:moveTo>
                  <a:pt x="0" y="0"/>
                </a:moveTo>
                <a:lnTo>
                  <a:pt x="4132343" y="0"/>
                </a:lnTo>
                <a:lnTo>
                  <a:pt x="4132343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>
            <a:hlinkClick r:id="rId6" tooltip="https://soraapp.com/library/cenetau/search/query-little%20refugee/titles/202541/665435"/>
          </p:cNvPr>
          <p:cNvSpPr/>
          <p:nvPr/>
        </p:nvSpPr>
        <p:spPr>
          <a:xfrm>
            <a:off x="4226489" y="1292181"/>
            <a:ext cx="4132343" cy="5509791"/>
          </a:xfrm>
          <a:custGeom>
            <a:avLst/>
            <a:gdLst/>
            <a:ahLst/>
            <a:cxnLst/>
            <a:rect l="l" t="t" r="r" b="b"/>
            <a:pathLst>
              <a:path w="4132343" h="5509791">
                <a:moveTo>
                  <a:pt x="0" y="0"/>
                </a:moveTo>
                <a:lnTo>
                  <a:pt x="4132343" y="0"/>
                </a:lnTo>
                <a:lnTo>
                  <a:pt x="4132343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0" y="3417360"/>
            <a:ext cx="5212361" cy="8176253"/>
          </a:xfrm>
          <a:custGeom>
            <a:avLst/>
            <a:gdLst/>
            <a:ahLst/>
            <a:cxnLst/>
            <a:rect l="l" t="t" r="r" b="b"/>
            <a:pathLst>
              <a:path w="5212361" h="8176253">
                <a:moveTo>
                  <a:pt x="0" y="0"/>
                </a:moveTo>
                <a:lnTo>
                  <a:pt x="5212361" y="0"/>
                </a:lnTo>
                <a:lnTo>
                  <a:pt x="5212361" y="8176253"/>
                </a:lnTo>
                <a:lnTo>
                  <a:pt x="0" y="8176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719197" y="-62231"/>
            <a:ext cx="820406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8000" b="1" dirty="0">
                <a:solidFill>
                  <a:srgbClr val="282027"/>
                </a:solidFill>
                <a:latin typeface="Poppins Bold"/>
                <a:ea typeface="Poppins Bold"/>
                <a:cs typeface="Poppins Bold"/>
                <a:sym typeface="Poppins Bold"/>
              </a:rPr>
              <a:t>Junior Reads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81771" y="5396956"/>
            <a:ext cx="1713656" cy="1713656"/>
          </a:xfrm>
          <a:custGeom>
            <a:avLst/>
            <a:gdLst/>
            <a:ahLst/>
            <a:cxnLst/>
            <a:rect l="l" t="t" r="r" b="b"/>
            <a:pathLst>
              <a:path w="1713656" h="1713656">
                <a:moveTo>
                  <a:pt x="0" y="0"/>
                </a:moveTo>
                <a:lnTo>
                  <a:pt x="1713656" y="0"/>
                </a:lnTo>
                <a:lnTo>
                  <a:pt x="1713656" y="1713657"/>
                </a:lnTo>
                <a:lnTo>
                  <a:pt x="0" y="1713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3628" y="8151851"/>
            <a:ext cx="1713656" cy="1713656"/>
          </a:xfrm>
          <a:custGeom>
            <a:avLst/>
            <a:gdLst/>
            <a:ahLst/>
            <a:cxnLst/>
            <a:rect l="l" t="t" r="r" b="b"/>
            <a:pathLst>
              <a:path w="1713656" h="1713656">
                <a:moveTo>
                  <a:pt x="0" y="0"/>
                </a:moveTo>
                <a:lnTo>
                  <a:pt x="1713656" y="0"/>
                </a:lnTo>
                <a:lnTo>
                  <a:pt x="1713656" y="1713657"/>
                </a:lnTo>
                <a:lnTo>
                  <a:pt x="0" y="17136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5485" y="5088315"/>
            <a:ext cx="1713656" cy="1713656"/>
          </a:xfrm>
          <a:custGeom>
            <a:avLst/>
            <a:gdLst/>
            <a:ahLst/>
            <a:cxnLst/>
            <a:rect l="l" t="t" r="r" b="b"/>
            <a:pathLst>
              <a:path w="1713656" h="1713656">
                <a:moveTo>
                  <a:pt x="0" y="0"/>
                </a:moveTo>
                <a:lnTo>
                  <a:pt x="1713656" y="0"/>
                </a:lnTo>
                <a:lnTo>
                  <a:pt x="1713656" y="1713657"/>
                </a:lnTo>
                <a:lnTo>
                  <a:pt x="0" y="17136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49898" y="5793453"/>
            <a:ext cx="6067573" cy="7433474"/>
          </a:xfrm>
          <a:custGeom>
            <a:avLst/>
            <a:gdLst/>
            <a:ahLst/>
            <a:cxnLst/>
            <a:rect l="l" t="t" r="r" b="b"/>
            <a:pathLst>
              <a:path w="6067573" h="7433474">
                <a:moveTo>
                  <a:pt x="0" y="0"/>
                </a:moveTo>
                <a:lnTo>
                  <a:pt x="6067573" y="0"/>
                </a:lnTo>
                <a:lnTo>
                  <a:pt x="6067573" y="7433474"/>
                </a:lnTo>
                <a:lnTo>
                  <a:pt x="0" y="7433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273255" y="1028700"/>
            <a:ext cx="9391700" cy="47625"/>
            <a:chOff x="0" y="0"/>
            <a:chExt cx="2473534" cy="12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3534" cy="12543"/>
            </a:xfrm>
            <a:custGeom>
              <a:avLst/>
              <a:gdLst/>
              <a:ahLst/>
              <a:cxnLst/>
              <a:rect l="l" t="t" r="r" b="b"/>
              <a:pathLst>
                <a:path w="2473534" h="12543">
                  <a:moveTo>
                    <a:pt x="0" y="0"/>
                  </a:moveTo>
                  <a:lnTo>
                    <a:pt x="2473534" y="0"/>
                  </a:lnTo>
                  <a:lnTo>
                    <a:pt x="2473534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3534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>
            <a:hlinkClick r:id="rId4" tooltip="https://soraapp.com/library/cenetau/search/query-bts/titles/202541/9062903"/>
          </p:cNvPr>
          <p:cNvSpPr/>
          <p:nvPr/>
        </p:nvSpPr>
        <p:spPr>
          <a:xfrm>
            <a:off x="7598784" y="2114499"/>
            <a:ext cx="4132343" cy="5509791"/>
          </a:xfrm>
          <a:custGeom>
            <a:avLst/>
            <a:gdLst/>
            <a:ahLst/>
            <a:cxnLst/>
            <a:rect l="l" t="t" r="r" b="b"/>
            <a:pathLst>
              <a:path w="4132343" h="5509791">
                <a:moveTo>
                  <a:pt x="0" y="0"/>
                </a:moveTo>
                <a:lnTo>
                  <a:pt x="4132343" y="0"/>
                </a:lnTo>
                <a:lnTo>
                  <a:pt x="4132343" y="5509790"/>
                </a:lnTo>
                <a:lnTo>
                  <a:pt x="0" y="5509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>
            <a:hlinkClick r:id="rId6" tooltip="https://soraapp.com/library/cenetau/search/query-lebron%20james/titles/202541/7903372"/>
          </p:cNvPr>
          <p:cNvSpPr/>
          <p:nvPr/>
        </p:nvSpPr>
        <p:spPr>
          <a:xfrm>
            <a:off x="13712026" y="283662"/>
            <a:ext cx="4132343" cy="5509791"/>
          </a:xfrm>
          <a:custGeom>
            <a:avLst/>
            <a:gdLst/>
            <a:ahLst/>
            <a:cxnLst/>
            <a:rect l="l" t="t" r="r" b="b"/>
            <a:pathLst>
              <a:path w="4132343" h="5509791">
                <a:moveTo>
                  <a:pt x="0" y="0"/>
                </a:moveTo>
                <a:lnTo>
                  <a:pt x="4132343" y="0"/>
                </a:lnTo>
                <a:lnTo>
                  <a:pt x="4132343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>
            <a:hlinkClick r:id="rId8" tooltip="https://soraapp.com/library/cenetau/search/query-taylor%20swift/titles/202541/10568914"/>
          </p:cNvPr>
          <p:cNvSpPr/>
          <p:nvPr/>
        </p:nvSpPr>
        <p:spPr>
          <a:xfrm>
            <a:off x="1028700" y="4176801"/>
            <a:ext cx="4132343" cy="5509791"/>
          </a:xfrm>
          <a:custGeom>
            <a:avLst/>
            <a:gdLst/>
            <a:ahLst/>
            <a:cxnLst/>
            <a:rect l="l" t="t" r="r" b="b"/>
            <a:pathLst>
              <a:path w="4132343" h="5509791">
                <a:moveTo>
                  <a:pt x="0" y="0"/>
                </a:moveTo>
                <a:lnTo>
                  <a:pt x="4132343" y="0"/>
                </a:lnTo>
                <a:lnTo>
                  <a:pt x="4132343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719197" y="-62231"/>
            <a:ext cx="820406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8000" b="1" dirty="0">
                <a:solidFill>
                  <a:srgbClr val="282027"/>
                </a:solidFill>
                <a:latin typeface="Poppins Bold"/>
                <a:ea typeface="Poppins Bold"/>
                <a:cs typeface="Poppins Bold"/>
                <a:sym typeface="Poppins Bold"/>
              </a:rPr>
              <a:t>Primary Reads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35198" y="7960747"/>
            <a:ext cx="1725845" cy="1725845"/>
          </a:xfrm>
          <a:custGeom>
            <a:avLst/>
            <a:gdLst/>
            <a:ahLst/>
            <a:cxnLst/>
            <a:rect l="l" t="t" r="r" b="b"/>
            <a:pathLst>
              <a:path w="1725845" h="1725845">
                <a:moveTo>
                  <a:pt x="0" y="0"/>
                </a:moveTo>
                <a:lnTo>
                  <a:pt x="1725845" y="0"/>
                </a:lnTo>
                <a:lnTo>
                  <a:pt x="1725845" y="1725845"/>
                </a:lnTo>
                <a:lnTo>
                  <a:pt x="0" y="1725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3093" y="5886256"/>
            <a:ext cx="1738033" cy="1738033"/>
          </a:xfrm>
          <a:custGeom>
            <a:avLst/>
            <a:gdLst/>
            <a:ahLst/>
            <a:cxnLst/>
            <a:rect l="l" t="t" r="r" b="b"/>
            <a:pathLst>
              <a:path w="1738033" h="1738033">
                <a:moveTo>
                  <a:pt x="0" y="0"/>
                </a:moveTo>
                <a:lnTo>
                  <a:pt x="1738034" y="0"/>
                </a:lnTo>
                <a:lnTo>
                  <a:pt x="1738034" y="1738033"/>
                </a:lnTo>
                <a:lnTo>
                  <a:pt x="0" y="1738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06335" y="4176801"/>
            <a:ext cx="1738033" cy="1738033"/>
          </a:xfrm>
          <a:custGeom>
            <a:avLst/>
            <a:gdLst/>
            <a:ahLst/>
            <a:cxnLst/>
            <a:rect l="l" t="t" r="r" b="b"/>
            <a:pathLst>
              <a:path w="1738033" h="1738033">
                <a:moveTo>
                  <a:pt x="0" y="0"/>
                </a:moveTo>
                <a:lnTo>
                  <a:pt x="1738034" y="0"/>
                </a:lnTo>
                <a:lnTo>
                  <a:pt x="1738034" y="1738034"/>
                </a:lnTo>
                <a:lnTo>
                  <a:pt x="0" y="17380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Poppins Bold</vt:lpstr>
      <vt:lpstr>Arial</vt:lpstr>
      <vt:lpstr>Poppins Ultra-Bold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Group Education Presentation In Colorful Illustrated Style</dc:title>
  <cp:lastModifiedBy>Dorothea Hewitt</cp:lastModifiedBy>
  <cp:revision>3</cp:revision>
  <dcterms:created xsi:type="dcterms:W3CDTF">2006-08-16T00:00:00Z</dcterms:created>
  <dcterms:modified xsi:type="dcterms:W3CDTF">2025-10-15T04:20:22Z</dcterms:modified>
  <dc:identifier>DAG1XKsZqxI</dc:identifier>
</cp:coreProperties>
</file>